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3" r:id="rId2"/>
    <p:sldId id="295" r:id="rId3"/>
    <p:sldId id="305" r:id="rId4"/>
    <p:sldId id="299" r:id="rId5"/>
    <p:sldId id="297" r:id="rId6"/>
    <p:sldId id="298" r:id="rId7"/>
    <p:sldId id="296" r:id="rId8"/>
    <p:sldId id="306" r:id="rId9"/>
    <p:sldId id="307" r:id="rId10"/>
    <p:sldId id="308" r:id="rId11"/>
    <p:sldId id="302" r:id="rId12"/>
    <p:sldId id="300" r:id="rId13"/>
    <p:sldId id="303" r:id="rId14"/>
    <p:sldId id="304" r:id="rId15"/>
    <p:sldId id="30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nt Anders" initials="BA" lastIdx="1" clrIdx="0">
    <p:extLst>
      <p:ext uri="{19B8F6BF-5375-455C-9EA6-DF929625EA0E}">
        <p15:presenceInfo xmlns:p15="http://schemas.microsoft.com/office/powerpoint/2012/main" userId="S::superman@ksu.edu::0db24561-2ba4-4aee-9ca6-043076ad49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003B5C"/>
    <a:srgbClr val="FFFF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88300" autoAdjust="0"/>
  </p:normalViewPr>
  <p:slideViewPr>
    <p:cSldViewPr snapToGrid="0" showGuides="1">
      <p:cViewPr varScale="1">
        <p:scale>
          <a:sx n="78" d="100"/>
          <a:sy n="78" d="100"/>
        </p:scale>
        <p:origin x="1615" y="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17F35-8277-46B8-B8AA-0B7AD19AE4BE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1F359-9FD3-4B73-8169-FA161292E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9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Active Learning: Gameshow</a:t>
            </a:r>
            <a:r>
              <a:rPr lang="en-US" dirty="0"/>
              <a:t>	   Developed By: Brent A. Anders, Ph.D. (American University of Armenia) – Free for anyone to use and modify. Make learning engaging, memorable, &amp; fun!</a:t>
            </a:r>
          </a:p>
          <a:p>
            <a:r>
              <a:rPr lang="en-US" dirty="0"/>
              <a:t>See associated implementation guide to ensure that this instructional methodology is used for the best learning outcome possible.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1F359-9FD3-4B73-8169-FA161292E4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11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</a:t>
            </a:r>
            <a:r>
              <a:rPr lang="en-US" b="1" dirty="0"/>
              <a:t>Name: </a:t>
            </a:r>
            <a:r>
              <a:rPr lang="en-US" dirty="0"/>
              <a:t>Elon Musk | </a:t>
            </a:r>
            <a:r>
              <a:rPr lang="en-US" b="1" dirty="0"/>
              <a:t>Title: </a:t>
            </a:r>
            <a:r>
              <a:rPr lang="en-US" dirty="0"/>
              <a:t>CEO of Tesla, Founder of SpaceX, </a:t>
            </a:r>
            <a:r>
              <a:rPr lang="en-US" dirty="0" err="1"/>
              <a:t>Neuralink</a:t>
            </a:r>
            <a:r>
              <a:rPr lang="en-US" dirty="0"/>
              <a:t>, and the Boring Company | </a:t>
            </a:r>
            <a:r>
              <a:rPr lang="en-US" b="1" dirty="0"/>
              <a:t>Physical description</a:t>
            </a:r>
            <a:r>
              <a:rPr lang="en-US" dirty="0"/>
              <a:t>: White guy from South Africa, 50 years old, like a real-life Tony Stark | </a:t>
            </a:r>
            <a:r>
              <a:rPr lang="en-US" b="1" dirty="0"/>
              <a:t>Character description:</a:t>
            </a:r>
            <a:r>
              <a:rPr lang="en-US" dirty="0"/>
              <a:t> genius, direct: speaks his mind, ambitious |  </a:t>
            </a:r>
            <a:r>
              <a:rPr lang="en-US" b="1" dirty="0"/>
              <a:t>Accomplishments: </a:t>
            </a:r>
            <a:r>
              <a:rPr lang="en-US" dirty="0"/>
              <a:t>Richest man on Earth, revolutionized electric cars and space travel.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1F359-9FD3-4B73-8169-FA161292E4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76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The Climax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1F359-9FD3-4B73-8169-FA161292E4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57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Build up - Build tension.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1F359-9FD3-4B73-8169-FA161292E4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51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Action | Details | Expressing Importance of event/situation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1F359-9FD3-4B73-8169-FA161292E4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64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The lesson/moral of the story | A shared experience (they were able to properly share in your experience)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1F359-9FD3-4B73-8169-FA161292E4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27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</a:t>
            </a:r>
            <a:r>
              <a:rPr lang="en-US" dirty="0"/>
              <a:t>Team won overall, but all teams have one if they were able to </a:t>
            </a:r>
            <a:r>
              <a:rPr lang="en-US"/>
              <a:t>get all their teammates </a:t>
            </a:r>
            <a:r>
              <a:rPr lang="en-US" dirty="0"/>
              <a:t>to answer at least one question.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1F359-9FD3-4B73-8169-FA161292E4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35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To be better able describe information and be able to present it to a wider audience. To be able to express in a story format.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1F359-9FD3-4B73-8169-FA161292E4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69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To make it more interesting, informative, and to establish a stronger emotional connection.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1F359-9FD3-4B73-8169-FA161292E4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72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Yes, it really is wrong. Use more detail instead to make it more interesting.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1F359-9FD3-4B73-8169-FA161292E4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36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Starving | Famished | Drained | use “like” statement or figurative language “I could eat a horse.” (use a better descriptive word or describe the feeling)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1F359-9FD3-4B73-8169-FA161292E4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21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Horrified | Terrified | “so scared that I thought I was going to die.” (use a better describe word or descriptive the feeling)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1F359-9FD3-4B73-8169-FA161292E4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84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Over using details to the point of distraction from the story.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1F359-9FD3-4B73-8169-FA161292E4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70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Any detail will work as long as it is described in detail </a:t>
            </a:r>
            <a:r>
              <a:rPr lang="en-US" i="1" dirty="0"/>
              <a:t>(examples: seeing salt lines on soldier’s backs from sweating so much, hallucinating and seeing high school girlfriend, pain shot up like a bolt of lightning).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1F359-9FD3-4B73-8169-FA161292E4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3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next question is worth two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1F359-9FD3-4B73-8169-FA161292E4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35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AD90-D88B-4BD4-82C0-089C21FB2CED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86E0-5FCE-45A0-9A16-459FBF5E9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26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AD90-D88B-4BD4-82C0-089C21FB2CED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86E0-5FCE-45A0-9A16-459FBF5E9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80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AD90-D88B-4BD4-82C0-089C21FB2CED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86E0-5FCE-45A0-9A16-459FBF5E9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8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AD90-D88B-4BD4-82C0-089C21FB2CED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86E0-5FCE-45A0-9A16-459FBF5E9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19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AD90-D88B-4BD4-82C0-089C21FB2CED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86E0-5FCE-45A0-9A16-459FBF5E9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2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AD90-D88B-4BD4-82C0-089C21FB2CED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86E0-5FCE-45A0-9A16-459FBF5E9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49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AD90-D88B-4BD4-82C0-089C21FB2CED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86E0-5FCE-45A0-9A16-459FBF5E9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83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AD90-D88B-4BD4-82C0-089C21FB2CED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86E0-5FCE-45A0-9A16-459FBF5E9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3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AD90-D88B-4BD4-82C0-089C21FB2CED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86E0-5FCE-45A0-9A16-459FBF5E9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40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AD90-D88B-4BD4-82C0-089C21FB2CED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86E0-5FCE-45A0-9A16-459FBF5E9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14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AD90-D88B-4BD4-82C0-089C21FB2CED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86E0-5FCE-45A0-9A16-459FBF5E9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2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AD90-D88B-4BD4-82C0-089C21FB2CED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B86E0-5FCE-45A0-9A16-459FBF5E9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5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large building&#10;&#10;Description automatically generated">
            <a:extLst>
              <a:ext uri="{FF2B5EF4-FFF2-40B4-BE49-F238E27FC236}">
                <a16:creationId xmlns:a16="http://schemas.microsoft.com/office/drawing/2014/main" id="{E67883F3-42F4-439C-9F2A-705371A3B7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" y="0"/>
            <a:ext cx="9186249" cy="694250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AC76A2B-403C-415D-B8F8-293252C97256}"/>
              </a:ext>
            </a:extLst>
          </p:cNvPr>
          <p:cNvSpPr/>
          <p:nvPr/>
        </p:nvSpPr>
        <p:spPr>
          <a:xfrm>
            <a:off x="-283126" y="368454"/>
            <a:ext cx="5696546" cy="1382135"/>
          </a:xfrm>
          <a:prstGeom prst="roundRect">
            <a:avLst/>
          </a:prstGeom>
          <a:solidFill>
            <a:srgbClr val="003B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6AD1D8-B561-43F9-970B-070FE3323EEA}"/>
              </a:ext>
            </a:extLst>
          </p:cNvPr>
          <p:cNvSpPr txBox="1"/>
          <p:nvPr/>
        </p:nvSpPr>
        <p:spPr>
          <a:xfrm>
            <a:off x="496109" y="672930"/>
            <a:ext cx="4564009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2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Game Show!</a:t>
            </a:r>
            <a:endParaRPr lang="en-US" sz="412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02A7667C-4B93-4453-B8C5-FC5CF34003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387" y="474698"/>
            <a:ext cx="3096547" cy="1741808"/>
          </a:xfrm>
          <a:prstGeom prst="rect">
            <a:avLst/>
          </a:prstGeom>
        </p:spPr>
      </p:pic>
      <p:pic>
        <p:nvPicPr>
          <p:cNvPr id="6" name="Picture 5" descr="A picture containing curtain, indoor, person&#10;&#10;Description automatically generated">
            <a:extLst>
              <a:ext uri="{FF2B5EF4-FFF2-40B4-BE49-F238E27FC236}">
                <a16:creationId xmlns:a16="http://schemas.microsoft.com/office/drawing/2014/main" id="{25C237A0-9160-441E-ABDA-8D94ECE5E8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336" y="2576010"/>
            <a:ext cx="3078696" cy="1731767"/>
          </a:xfrm>
          <a:prstGeom prst="rect">
            <a:avLst/>
          </a:prstGeom>
        </p:spPr>
      </p:pic>
      <p:pic>
        <p:nvPicPr>
          <p:cNvPr id="11" name="Picture 10" descr="A person and person sitting at a table with microphones&#10;&#10;Description automatically generated with medium confidence">
            <a:extLst>
              <a:ext uri="{FF2B5EF4-FFF2-40B4-BE49-F238E27FC236}">
                <a16:creationId xmlns:a16="http://schemas.microsoft.com/office/drawing/2014/main" id="{CCDD5F8C-0B88-4D24-B638-9971F36626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387" y="4742417"/>
            <a:ext cx="3078695" cy="1731766"/>
          </a:xfrm>
          <a:prstGeom prst="rect">
            <a:avLst/>
          </a:prstGeom>
        </p:spPr>
      </p:pic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111F86F-A982-4998-BED6-B878AE12ACD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065" y="2023715"/>
            <a:ext cx="5871656" cy="4063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5035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food, sitting, person, bowl&#10;&#10;Description automatically generated">
            <a:extLst>
              <a:ext uri="{FF2B5EF4-FFF2-40B4-BE49-F238E27FC236}">
                <a16:creationId xmlns:a16="http://schemas.microsoft.com/office/drawing/2014/main" id="{CF8D0B7D-843A-4B0B-B258-9FC7DC976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5CF14D-434D-4A96-8607-BE3EC06B0DAC}"/>
              </a:ext>
            </a:extLst>
          </p:cNvPr>
          <p:cNvSpPr txBox="1"/>
          <p:nvPr/>
        </p:nvSpPr>
        <p:spPr>
          <a:xfrm>
            <a:off x="608253" y="2012677"/>
            <a:ext cx="8057975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Very Good Overall – </a:t>
            </a:r>
            <a:r>
              <a:rPr lang="en-US" sz="3600" b="1" i="1" dirty="0"/>
              <a:t>make them GREAT!</a:t>
            </a:r>
            <a:endParaRPr lang="en-US" sz="36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Some general issues with FLOW</a:t>
            </a:r>
            <a:r>
              <a:rPr lang="en-US" sz="3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Fully develop your Lesson/Moral</a:t>
            </a:r>
            <a:r>
              <a:rPr lang="en-US" sz="3600" dirty="0"/>
              <a:t> 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Properly use good details when needed</a:t>
            </a:r>
          </a:p>
        </p:txBody>
      </p:sp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39AE3D21-8B9B-4F8D-867E-C074A0EA0D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429" y="-85859"/>
            <a:ext cx="10504867" cy="69438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BAA2AB-9E66-4F4F-A92A-1741A666931E}"/>
              </a:ext>
            </a:extLst>
          </p:cNvPr>
          <p:cNvSpPr txBox="1"/>
          <p:nvPr/>
        </p:nvSpPr>
        <p:spPr>
          <a:xfrm>
            <a:off x="140844" y="117220"/>
            <a:ext cx="8862312" cy="1292662"/>
          </a:xfrm>
          <a:prstGeom prst="rect">
            <a:avLst/>
          </a:prstGeom>
          <a:solidFill>
            <a:srgbClr val="002060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narrative essay, how would you describe the following person?</a:t>
            </a:r>
          </a:p>
        </p:txBody>
      </p:sp>
      <p:pic>
        <p:nvPicPr>
          <p:cNvPr id="4" name="Picture 3" descr="A picture containing person, person, standing, male&#10;&#10;Description automatically generated">
            <a:extLst>
              <a:ext uri="{FF2B5EF4-FFF2-40B4-BE49-F238E27FC236}">
                <a16:creationId xmlns:a16="http://schemas.microsoft.com/office/drawing/2014/main" id="{03C448A0-1D30-4FFC-BA17-9F73139442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4399" y="1617087"/>
            <a:ext cx="5920321" cy="4899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C859FB-E54C-4444-AECD-2432750BD3E3}"/>
              </a:ext>
            </a:extLst>
          </p:cNvPr>
          <p:cNvSpPr txBox="1"/>
          <p:nvPr/>
        </p:nvSpPr>
        <p:spPr>
          <a:xfrm>
            <a:off x="7492413" y="6166504"/>
            <a:ext cx="2347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Image Credit: </a:t>
            </a:r>
          </a:p>
          <a:p>
            <a:pPr algn="ctr"/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Britta Pedersen-Pool/Getty Images</a:t>
            </a:r>
          </a:p>
        </p:txBody>
      </p:sp>
    </p:spTree>
    <p:extLst>
      <p:ext uri="{BB962C8B-B14F-4D97-AF65-F5344CB8AC3E}">
        <p14:creationId xmlns:p14="http://schemas.microsoft.com/office/powerpoint/2010/main" val="37275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food, sitting, person, bowl&#10;&#10;Description automatically generated">
            <a:extLst>
              <a:ext uri="{FF2B5EF4-FFF2-40B4-BE49-F238E27FC236}">
                <a16:creationId xmlns:a16="http://schemas.microsoft.com/office/drawing/2014/main" id="{CF8D0B7D-843A-4B0B-B258-9FC7DC976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5CF14D-434D-4A96-8607-BE3EC06B0DAC}"/>
              </a:ext>
            </a:extLst>
          </p:cNvPr>
          <p:cNvSpPr txBox="1"/>
          <p:nvPr/>
        </p:nvSpPr>
        <p:spPr>
          <a:xfrm>
            <a:off x="608253" y="2012677"/>
            <a:ext cx="8057975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Very Good Overall – </a:t>
            </a:r>
            <a:r>
              <a:rPr lang="en-US" sz="3600" b="1" i="1" dirty="0"/>
              <a:t>make them GREAT!</a:t>
            </a:r>
            <a:endParaRPr lang="en-US" sz="36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Some general issues with FLOW</a:t>
            </a:r>
            <a:r>
              <a:rPr lang="en-US" sz="3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Fully develop your Lesson/Moral</a:t>
            </a:r>
            <a:r>
              <a:rPr lang="en-US" sz="3600" dirty="0"/>
              <a:t> 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Properly use good details when needed</a:t>
            </a:r>
          </a:p>
        </p:txBody>
      </p:sp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39AE3D21-8B9B-4F8D-867E-C074A0EA0D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429" y="-85859"/>
            <a:ext cx="10504867" cy="69438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FDB734-FCBB-48E6-A40D-95AB35F2AC28}"/>
              </a:ext>
            </a:extLst>
          </p:cNvPr>
          <p:cNvSpPr txBox="1"/>
          <p:nvPr/>
        </p:nvSpPr>
        <p:spPr>
          <a:xfrm>
            <a:off x="2768959" y="1785870"/>
            <a:ext cx="369408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call the most exciting part of the story?</a:t>
            </a:r>
          </a:p>
        </p:txBody>
      </p:sp>
    </p:spTree>
    <p:extLst>
      <p:ext uri="{BB962C8B-B14F-4D97-AF65-F5344CB8AC3E}">
        <p14:creationId xmlns:p14="http://schemas.microsoft.com/office/powerpoint/2010/main" val="123072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food, sitting, person, bowl&#10;&#10;Description automatically generated">
            <a:extLst>
              <a:ext uri="{FF2B5EF4-FFF2-40B4-BE49-F238E27FC236}">
                <a16:creationId xmlns:a16="http://schemas.microsoft.com/office/drawing/2014/main" id="{CF8D0B7D-843A-4B0B-B258-9FC7DC976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5CF14D-434D-4A96-8607-BE3EC06B0DAC}"/>
              </a:ext>
            </a:extLst>
          </p:cNvPr>
          <p:cNvSpPr txBox="1"/>
          <p:nvPr/>
        </p:nvSpPr>
        <p:spPr>
          <a:xfrm>
            <a:off x="608253" y="2012677"/>
            <a:ext cx="8057975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Very Good Overall – </a:t>
            </a:r>
            <a:r>
              <a:rPr lang="en-US" sz="3600" b="1" i="1" dirty="0"/>
              <a:t>make them GREAT!</a:t>
            </a:r>
            <a:endParaRPr lang="en-US" sz="36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Some general issues with FLOW</a:t>
            </a:r>
            <a:r>
              <a:rPr lang="en-US" sz="3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Fully develop your Lesson/Moral</a:t>
            </a:r>
            <a:r>
              <a:rPr lang="en-US" sz="3600" dirty="0"/>
              <a:t> 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Properly use good details when needed</a:t>
            </a:r>
          </a:p>
        </p:txBody>
      </p:sp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39AE3D21-8B9B-4F8D-867E-C074A0EA0D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429" y="-85859"/>
            <a:ext cx="10504867" cy="69438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FDB734-FCBB-48E6-A40D-95AB35F2AC28}"/>
              </a:ext>
            </a:extLst>
          </p:cNvPr>
          <p:cNvSpPr txBox="1"/>
          <p:nvPr/>
        </p:nvSpPr>
        <p:spPr>
          <a:xfrm>
            <a:off x="2768959" y="1785870"/>
            <a:ext cx="369408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should you do before the story climax?</a:t>
            </a:r>
          </a:p>
        </p:txBody>
      </p:sp>
    </p:spTree>
    <p:extLst>
      <p:ext uri="{BB962C8B-B14F-4D97-AF65-F5344CB8AC3E}">
        <p14:creationId xmlns:p14="http://schemas.microsoft.com/office/powerpoint/2010/main" val="291933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food, sitting, person, bowl&#10;&#10;Description automatically generated">
            <a:extLst>
              <a:ext uri="{FF2B5EF4-FFF2-40B4-BE49-F238E27FC236}">
                <a16:creationId xmlns:a16="http://schemas.microsoft.com/office/drawing/2014/main" id="{CF8D0B7D-843A-4B0B-B258-9FC7DC976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5CF14D-434D-4A96-8607-BE3EC06B0DAC}"/>
              </a:ext>
            </a:extLst>
          </p:cNvPr>
          <p:cNvSpPr txBox="1"/>
          <p:nvPr/>
        </p:nvSpPr>
        <p:spPr>
          <a:xfrm>
            <a:off x="608253" y="2012677"/>
            <a:ext cx="8057975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Very Good Overall – </a:t>
            </a:r>
            <a:r>
              <a:rPr lang="en-US" sz="3600" b="1" i="1" dirty="0"/>
              <a:t>make them GREAT!</a:t>
            </a:r>
            <a:endParaRPr lang="en-US" sz="36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Some general issues with FLOW</a:t>
            </a:r>
            <a:r>
              <a:rPr lang="en-US" sz="3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Fully develop your Lesson/Moral</a:t>
            </a:r>
            <a:r>
              <a:rPr lang="en-US" sz="3600" dirty="0"/>
              <a:t> 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Properly use good details when needed</a:t>
            </a:r>
          </a:p>
        </p:txBody>
      </p:sp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39AE3D21-8B9B-4F8D-867E-C074A0EA0D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429" y="-85859"/>
            <a:ext cx="10504867" cy="69438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FDB734-FCBB-48E6-A40D-95AB35F2AC28}"/>
              </a:ext>
            </a:extLst>
          </p:cNvPr>
          <p:cNvSpPr txBox="1"/>
          <p:nvPr/>
        </p:nvSpPr>
        <p:spPr>
          <a:xfrm>
            <a:off x="2768959" y="1785870"/>
            <a:ext cx="369408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you make the climax more exciting?</a:t>
            </a:r>
          </a:p>
        </p:txBody>
      </p:sp>
    </p:spTree>
    <p:extLst>
      <p:ext uri="{BB962C8B-B14F-4D97-AF65-F5344CB8AC3E}">
        <p14:creationId xmlns:p14="http://schemas.microsoft.com/office/powerpoint/2010/main" val="415554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food, sitting, person, bowl&#10;&#10;Description automatically generated">
            <a:extLst>
              <a:ext uri="{FF2B5EF4-FFF2-40B4-BE49-F238E27FC236}">
                <a16:creationId xmlns:a16="http://schemas.microsoft.com/office/drawing/2014/main" id="{CF8D0B7D-843A-4B0B-B258-9FC7DC976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5CF14D-434D-4A96-8607-BE3EC06B0DAC}"/>
              </a:ext>
            </a:extLst>
          </p:cNvPr>
          <p:cNvSpPr txBox="1"/>
          <p:nvPr/>
        </p:nvSpPr>
        <p:spPr>
          <a:xfrm>
            <a:off x="608253" y="2012677"/>
            <a:ext cx="8057975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Very Good Overall – </a:t>
            </a:r>
            <a:r>
              <a:rPr lang="en-US" sz="3600" b="1" i="1" dirty="0"/>
              <a:t>make them GREAT!</a:t>
            </a:r>
            <a:endParaRPr lang="en-US" sz="36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Some general issues with FLOW</a:t>
            </a:r>
            <a:r>
              <a:rPr lang="en-US" sz="3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Fully develop your Lesson/Moral</a:t>
            </a:r>
            <a:r>
              <a:rPr lang="en-US" sz="3600" dirty="0"/>
              <a:t> 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Properly use good details when needed</a:t>
            </a:r>
          </a:p>
        </p:txBody>
      </p:sp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39AE3D21-8B9B-4F8D-867E-C074A0EA0D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429" y="-85859"/>
            <a:ext cx="10504867" cy="69438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FDB734-FCBB-48E6-A40D-95AB35F2AC28}"/>
              </a:ext>
            </a:extLst>
          </p:cNvPr>
          <p:cNvSpPr txBox="1"/>
          <p:nvPr/>
        </p:nvSpPr>
        <p:spPr>
          <a:xfrm>
            <a:off x="2768959" y="1744929"/>
            <a:ext cx="369408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should the reader grasp after reading the story?</a:t>
            </a:r>
          </a:p>
        </p:txBody>
      </p:sp>
    </p:spTree>
    <p:extLst>
      <p:ext uri="{BB962C8B-B14F-4D97-AF65-F5344CB8AC3E}">
        <p14:creationId xmlns:p14="http://schemas.microsoft.com/office/powerpoint/2010/main" val="162220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food, sitting, person, bowl&#10;&#10;Description automatically generated">
            <a:extLst>
              <a:ext uri="{FF2B5EF4-FFF2-40B4-BE49-F238E27FC236}">
                <a16:creationId xmlns:a16="http://schemas.microsoft.com/office/drawing/2014/main" id="{CF8D0B7D-843A-4B0B-B258-9FC7DC976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5CF14D-434D-4A96-8607-BE3EC06B0DAC}"/>
              </a:ext>
            </a:extLst>
          </p:cNvPr>
          <p:cNvSpPr txBox="1"/>
          <p:nvPr/>
        </p:nvSpPr>
        <p:spPr>
          <a:xfrm>
            <a:off x="608253" y="2012677"/>
            <a:ext cx="8057975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Very Good Overall – </a:t>
            </a:r>
            <a:r>
              <a:rPr lang="en-US" sz="3600" b="1" i="1" dirty="0"/>
              <a:t>make them GREAT!</a:t>
            </a:r>
            <a:endParaRPr lang="en-US" sz="36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Some general issues with FLOW</a:t>
            </a:r>
            <a:r>
              <a:rPr lang="en-US" sz="3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Fully develop your Lesson/Moral</a:t>
            </a:r>
            <a:r>
              <a:rPr lang="en-US" sz="3600" dirty="0"/>
              <a:t> 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Properly use good details when needed</a:t>
            </a:r>
          </a:p>
        </p:txBody>
      </p:sp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39AE3D21-8B9B-4F8D-867E-C074A0EA0D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429" y="-85859"/>
            <a:ext cx="10504867" cy="69438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FDB734-FCBB-48E6-A40D-95AB35F2AC28}"/>
              </a:ext>
            </a:extLst>
          </p:cNvPr>
          <p:cNvSpPr txBox="1"/>
          <p:nvPr/>
        </p:nvSpPr>
        <p:spPr>
          <a:xfrm>
            <a:off x="2768959" y="1485622"/>
            <a:ext cx="36940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  <a:cs typeface="Arial" panose="020B0604020202020204" pitchFamily="34" charset="0"/>
              </a:rPr>
              <a:t>GAME</a:t>
            </a:r>
          </a:p>
          <a:p>
            <a:pPr algn="ctr"/>
            <a:r>
              <a:rPr lang="en-US" sz="54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  <a:cs typeface="Arial" panose="020B0604020202020204" pitchFamily="34" charset="0"/>
              </a:rPr>
              <a:t>OVER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1DDA39F-036B-4B3C-8592-468C8DD90F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2584" y="3254053"/>
            <a:ext cx="2019391" cy="2759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423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food, sitting, person, bowl&#10;&#10;Description automatically generated">
            <a:extLst>
              <a:ext uri="{FF2B5EF4-FFF2-40B4-BE49-F238E27FC236}">
                <a16:creationId xmlns:a16="http://schemas.microsoft.com/office/drawing/2014/main" id="{CF8D0B7D-843A-4B0B-B258-9FC7DC976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5CF14D-434D-4A96-8607-BE3EC06B0DAC}"/>
              </a:ext>
            </a:extLst>
          </p:cNvPr>
          <p:cNvSpPr txBox="1"/>
          <p:nvPr/>
        </p:nvSpPr>
        <p:spPr>
          <a:xfrm>
            <a:off x="608253" y="2012677"/>
            <a:ext cx="8057975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Very Good Overall – </a:t>
            </a:r>
            <a:r>
              <a:rPr lang="en-US" sz="3600" b="1" i="1" dirty="0"/>
              <a:t>make them GREAT!</a:t>
            </a:r>
            <a:endParaRPr lang="en-US" sz="36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Some general issues with FLOW</a:t>
            </a:r>
            <a:r>
              <a:rPr lang="en-US" sz="3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Fully develop your Lesson/Moral</a:t>
            </a:r>
            <a:r>
              <a:rPr lang="en-US" sz="3600" dirty="0"/>
              <a:t> 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Properly use good details when needed</a:t>
            </a:r>
          </a:p>
        </p:txBody>
      </p:sp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39AE3D21-8B9B-4F8D-867E-C074A0EA0D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429" y="-85859"/>
            <a:ext cx="10504867" cy="69438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FDB734-FCBB-48E6-A40D-95AB35F2AC28}"/>
              </a:ext>
            </a:extLst>
          </p:cNvPr>
          <p:cNvSpPr txBox="1"/>
          <p:nvPr/>
        </p:nvSpPr>
        <p:spPr>
          <a:xfrm>
            <a:off x="2791448" y="1226697"/>
            <a:ext cx="36940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learning the Narrative Essay important for all majors?</a:t>
            </a:r>
          </a:p>
        </p:txBody>
      </p:sp>
    </p:spTree>
    <p:extLst>
      <p:ext uri="{BB962C8B-B14F-4D97-AF65-F5344CB8AC3E}">
        <p14:creationId xmlns:p14="http://schemas.microsoft.com/office/powerpoint/2010/main" val="139347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food, sitting, person, bowl&#10;&#10;Description automatically generated">
            <a:extLst>
              <a:ext uri="{FF2B5EF4-FFF2-40B4-BE49-F238E27FC236}">
                <a16:creationId xmlns:a16="http://schemas.microsoft.com/office/drawing/2014/main" id="{CF8D0B7D-843A-4B0B-B258-9FC7DC976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5CF14D-434D-4A96-8607-BE3EC06B0DAC}"/>
              </a:ext>
            </a:extLst>
          </p:cNvPr>
          <p:cNvSpPr txBox="1"/>
          <p:nvPr/>
        </p:nvSpPr>
        <p:spPr>
          <a:xfrm>
            <a:off x="608253" y="2012677"/>
            <a:ext cx="8057975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Very Good Overall – </a:t>
            </a:r>
            <a:r>
              <a:rPr lang="en-US" sz="3600" b="1" i="1" dirty="0"/>
              <a:t>make them GREAT!</a:t>
            </a:r>
            <a:endParaRPr lang="en-US" sz="36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Some general issues with FLOW</a:t>
            </a:r>
            <a:r>
              <a:rPr lang="en-US" sz="3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Fully develop your Lesson/Moral</a:t>
            </a:r>
            <a:r>
              <a:rPr lang="en-US" sz="3600" dirty="0"/>
              <a:t> 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Properly use good details when needed</a:t>
            </a:r>
          </a:p>
        </p:txBody>
      </p:sp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39AE3D21-8B9B-4F8D-867E-C074A0EA0D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429" y="-85859"/>
            <a:ext cx="10504867" cy="69438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FDB734-FCBB-48E6-A40D-95AB35F2AC28}"/>
              </a:ext>
            </a:extLst>
          </p:cNvPr>
          <p:cNvSpPr txBox="1"/>
          <p:nvPr/>
        </p:nvSpPr>
        <p:spPr>
          <a:xfrm>
            <a:off x="2747494" y="1897488"/>
            <a:ext cx="369408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should you have details in your story?</a:t>
            </a:r>
          </a:p>
        </p:txBody>
      </p:sp>
    </p:spTree>
    <p:extLst>
      <p:ext uri="{BB962C8B-B14F-4D97-AF65-F5344CB8AC3E}">
        <p14:creationId xmlns:p14="http://schemas.microsoft.com/office/powerpoint/2010/main" val="116449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food, sitting, person, bowl&#10;&#10;Description automatically generated">
            <a:extLst>
              <a:ext uri="{FF2B5EF4-FFF2-40B4-BE49-F238E27FC236}">
                <a16:creationId xmlns:a16="http://schemas.microsoft.com/office/drawing/2014/main" id="{CF8D0B7D-843A-4B0B-B258-9FC7DC976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5CF14D-434D-4A96-8607-BE3EC06B0DAC}"/>
              </a:ext>
            </a:extLst>
          </p:cNvPr>
          <p:cNvSpPr txBox="1"/>
          <p:nvPr/>
        </p:nvSpPr>
        <p:spPr>
          <a:xfrm>
            <a:off x="608253" y="2012677"/>
            <a:ext cx="8057975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Very Good Overall – </a:t>
            </a:r>
            <a:r>
              <a:rPr lang="en-US" sz="3600" b="1" i="1" dirty="0"/>
              <a:t>make them GREAT!</a:t>
            </a:r>
            <a:endParaRPr lang="en-US" sz="36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Some general issues with FLOW</a:t>
            </a:r>
            <a:r>
              <a:rPr lang="en-US" sz="3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Fully develop your Lesson/Moral</a:t>
            </a:r>
            <a:r>
              <a:rPr lang="en-US" sz="3600" dirty="0"/>
              <a:t> 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Properly use good details when needed</a:t>
            </a:r>
          </a:p>
        </p:txBody>
      </p:sp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39AE3D21-8B9B-4F8D-867E-C074A0EA0D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429" y="-85859"/>
            <a:ext cx="10504867" cy="69438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FDB734-FCBB-48E6-A40D-95AB35F2AC28}"/>
              </a:ext>
            </a:extLst>
          </p:cNvPr>
          <p:cNvSpPr txBox="1"/>
          <p:nvPr/>
        </p:nvSpPr>
        <p:spPr>
          <a:xfrm>
            <a:off x="2606724" y="1200614"/>
            <a:ext cx="402061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really wrong to use the word “really” or “very” a lot? Why or why not?</a:t>
            </a:r>
          </a:p>
        </p:txBody>
      </p:sp>
    </p:spTree>
    <p:extLst>
      <p:ext uri="{BB962C8B-B14F-4D97-AF65-F5344CB8AC3E}">
        <p14:creationId xmlns:p14="http://schemas.microsoft.com/office/powerpoint/2010/main" val="369909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food, sitting, person, bowl&#10;&#10;Description automatically generated">
            <a:extLst>
              <a:ext uri="{FF2B5EF4-FFF2-40B4-BE49-F238E27FC236}">
                <a16:creationId xmlns:a16="http://schemas.microsoft.com/office/drawing/2014/main" id="{CF8D0B7D-843A-4B0B-B258-9FC7DC976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5CF14D-434D-4A96-8607-BE3EC06B0DAC}"/>
              </a:ext>
            </a:extLst>
          </p:cNvPr>
          <p:cNvSpPr txBox="1"/>
          <p:nvPr/>
        </p:nvSpPr>
        <p:spPr>
          <a:xfrm>
            <a:off x="608253" y="2012677"/>
            <a:ext cx="8057975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Very Good Overall – </a:t>
            </a:r>
            <a:r>
              <a:rPr lang="en-US" sz="3600" b="1" i="1" dirty="0"/>
              <a:t>make them GREAT!</a:t>
            </a:r>
            <a:endParaRPr lang="en-US" sz="36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Some general issues with FLOW</a:t>
            </a:r>
            <a:r>
              <a:rPr lang="en-US" sz="3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Fully develop your Lesson/Moral</a:t>
            </a:r>
            <a:r>
              <a:rPr lang="en-US" sz="3600" dirty="0"/>
              <a:t> 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Properly use good details when needed</a:t>
            </a:r>
          </a:p>
        </p:txBody>
      </p:sp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39AE3D21-8B9B-4F8D-867E-C074A0EA0D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429" y="-85859"/>
            <a:ext cx="10504867" cy="69438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FDB734-FCBB-48E6-A40D-95AB35F2AC28}"/>
              </a:ext>
            </a:extLst>
          </p:cNvPr>
          <p:cNvSpPr txBox="1"/>
          <p:nvPr/>
        </p:nvSpPr>
        <p:spPr>
          <a:xfrm>
            <a:off x="2722248" y="1708404"/>
            <a:ext cx="3784241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could you better express that you were really, really, very hungry?</a:t>
            </a:r>
          </a:p>
        </p:txBody>
      </p:sp>
    </p:spTree>
    <p:extLst>
      <p:ext uri="{BB962C8B-B14F-4D97-AF65-F5344CB8AC3E}">
        <p14:creationId xmlns:p14="http://schemas.microsoft.com/office/powerpoint/2010/main" val="378631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food, sitting, person, bowl&#10;&#10;Description automatically generated">
            <a:extLst>
              <a:ext uri="{FF2B5EF4-FFF2-40B4-BE49-F238E27FC236}">
                <a16:creationId xmlns:a16="http://schemas.microsoft.com/office/drawing/2014/main" id="{CF8D0B7D-843A-4B0B-B258-9FC7DC976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5CF14D-434D-4A96-8607-BE3EC06B0DAC}"/>
              </a:ext>
            </a:extLst>
          </p:cNvPr>
          <p:cNvSpPr txBox="1"/>
          <p:nvPr/>
        </p:nvSpPr>
        <p:spPr>
          <a:xfrm>
            <a:off x="608253" y="2012677"/>
            <a:ext cx="8057975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Very Good Overall – </a:t>
            </a:r>
            <a:r>
              <a:rPr lang="en-US" sz="3600" b="1" i="1" dirty="0"/>
              <a:t>make them GREAT!</a:t>
            </a:r>
            <a:endParaRPr lang="en-US" sz="36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Some general issues with FLOW</a:t>
            </a:r>
            <a:r>
              <a:rPr lang="en-US" sz="3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Fully develop your Lesson/Moral</a:t>
            </a:r>
            <a:r>
              <a:rPr lang="en-US" sz="3600" dirty="0"/>
              <a:t> 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Properly use good details when needed</a:t>
            </a:r>
          </a:p>
        </p:txBody>
      </p:sp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39AE3D21-8B9B-4F8D-867E-C074A0EA0D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429" y="-85859"/>
            <a:ext cx="10504867" cy="69438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FDB734-FCBB-48E6-A40D-95AB35F2AC28}"/>
              </a:ext>
            </a:extLst>
          </p:cNvPr>
          <p:cNvSpPr txBox="1"/>
          <p:nvPr/>
        </p:nvSpPr>
        <p:spPr>
          <a:xfrm>
            <a:off x="2700015" y="1716474"/>
            <a:ext cx="3827171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could you better express that you were really, really, very scared?</a:t>
            </a:r>
          </a:p>
        </p:txBody>
      </p:sp>
    </p:spTree>
    <p:extLst>
      <p:ext uri="{BB962C8B-B14F-4D97-AF65-F5344CB8AC3E}">
        <p14:creationId xmlns:p14="http://schemas.microsoft.com/office/powerpoint/2010/main" val="230058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food, sitting, person, bowl&#10;&#10;Description automatically generated">
            <a:extLst>
              <a:ext uri="{FF2B5EF4-FFF2-40B4-BE49-F238E27FC236}">
                <a16:creationId xmlns:a16="http://schemas.microsoft.com/office/drawing/2014/main" id="{CF8D0B7D-843A-4B0B-B258-9FC7DC976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5CF14D-434D-4A96-8607-BE3EC06B0DAC}"/>
              </a:ext>
            </a:extLst>
          </p:cNvPr>
          <p:cNvSpPr txBox="1"/>
          <p:nvPr/>
        </p:nvSpPr>
        <p:spPr>
          <a:xfrm>
            <a:off x="608253" y="2012677"/>
            <a:ext cx="8057975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Very Good Overall – </a:t>
            </a:r>
            <a:r>
              <a:rPr lang="en-US" sz="3600" b="1" i="1" dirty="0"/>
              <a:t>make them GREAT!</a:t>
            </a:r>
            <a:endParaRPr lang="en-US" sz="36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Some general issues with FLOW</a:t>
            </a:r>
            <a:r>
              <a:rPr lang="en-US" sz="3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Fully develop your Lesson/Moral</a:t>
            </a:r>
            <a:r>
              <a:rPr lang="en-US" sz="3600" dirty="0"/>
              <a:t> 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Properly use good details when needed</a:t>
            </a:r>
          </a:p>
        </p:txBody>
      </p:sp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39AE3D21-8B9B-4F8D-867E-C074A0EA0D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429" y="-85859"/>
            <a:ext cx="10504867" cy="69438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FDB734-FCBB-48E6-A40D-95AB35F2AC28}"/>
              </a:ext>
            </a:extLst>
          </p:cNvPr>
          <p:cNvSpPr txBox="1"/>
          <p:nvPr/>
        </p:nvSpPr>
        <p:spPr>
          <a:xfrm>
            <a:off x="2747494" y="2064915"/>
            <a:ext cx="369408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Hemmingway trap?</a:t>
            </a:r>
          </a:p>
        </p:txBody>
      </p:sp>
    </p:spTree>
    <p:extLst>
      <p:ext uri="{BB962C8B-B14F-4D97-AF65-F5344CB8AC3E}">
        <p14:creationId xmlns:p14="http://schemas.microsoft.com/office/powerpoint/2010/main" val="12284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food, sitting, person, bowl&#10;&#10;Description automatically generated">
            <a:extLst>
              <a:ext uri="{FF2B5EF4-FFF2-40B4-BE49-F238E27FC236}">
                <a16:creationId xmlns:a16="http://schemas.microsoft.com/office/drawing/2014/main" id="{CF8D0B7D-843A-4B0B-B258-9FC7DC976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5CF14D-434D-4A96-8607-BE3EC06B0DAC}"/>
              </a:ext>
            </a:extLst>
          </p:cNvPr>
          <p:cNvSpPr txBox="1"/>
          <p:nvPr/>
        </p:nvSpPr>
        <p:spPr>
          <a:xfrm>
            <a:off x="608253" y="2012677"/>
            <a:ext cx="8057975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Very Good Overall – </a:t>
            </a:r>
            <a:r>
              <a:rPr lang="en-US" sz="3600" b="1" i="1" dirty="0"/>
              <a:t>make them GREAT!</a:t>
            </a:r>
            <a:endParaRPr lang="en-US" sz="36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Some general issues with FLOW</a:t>
            </a:r>
            <a:r>
              <a:rPr lang="en-US" sz="3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Fully develop your Lesson/Moral</a:t>
            </a:r>
            <a:r>
              <a:rPr lang="en-US" sz="3600" dirty="0"/>
              <a:t> 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Properly use good details when needed</a:t>
            </a:r>
          </a:p>
        </p:txBody>
      </p:sp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39AE3D21-8B9B-4F8D-867E-C074A0EA0D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429" y="-85859"/>
            <a:ext cx="10504867" cy="69438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FDB734-FCBB-48E6-A40D-95AB35F2AC28}"/>
              </a:ext>
            </a:extLst>
          </p:cNvPr>
          <p:cNvSpPr txBox="1"/>
          <p:nvPr/>
        </p:nvSpPr>
        <p:spPr>
          <a:xfrm>
            <a:off x="2794717" y="1347984"/>
            <a:ext cx="369408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 a memorable detail from the </a:t>
            </a:r>
            <a:r>
              <a:rPr lang="en-US" sz="3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a Walk with Me </a:t>
            </a:r>
            <a:r>
              <a:rPr lang="en-US" sz="3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story.</a:t>
            </a:r>
          </a:p>
        </p:txBody>
      </p:sp>
    </p:spTree>
    <p:extLst>
      <p:ext uri="{BB962C8B-B14F-4D97-AF65-F5344CB8AC3E}">
        <p14:creationId xmlns:p14="http://schemas.microsoft.com/office/powerpoint/2010/main" val="281678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food, sitting, person, bowl&#10;&#10;Description automatically generated">
            <a:extLst>
              <a:ext uri="{FF2B5EF4-FFF2-40B4-BE49-F238E27FC236}">
                <a16:creationId xmlns:a16="http://schemas.microsoft.com/office/drawing/2014/main" id="{CF8D0B7D-843A-4B0B-B258-9FC7DC976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5CF14D-434D-4A96-8607-BE3EC06B0DAC}"/>
              </a:ext>
            </a:extLst>
          </p:cNvPr>
          <p:cNvSpPr txBox="1"/>
          <p:nvPr/>
        </p:nvSpPr>
        <p:spPr>
          <a:xfrm>
            <a:off x="608253" y="2012677"/>
            <a:ext cx="8057975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Very Good Overall – </a:t>
            </a:r>
            <a:r>
              <a:rPr lang="en-US" sz="3600" b="1" i="1" dirty="0"/>
              <a:t>make them GREAT!</a:t>
            </a:r>
            <a:endParaRPr lang="en-US" sz="36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Some general issues with FLOW</a:t>
            </a:r>
            <a:r>
              <a:rPr lang="en-US" sz="3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Fully develop your Lesson/Moral</a:t>
            </a:r>
            <a:r>
              <a:rPr lang="en-US" sz="3600" dirty="0"/>
              <a:t> 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Properly use good details when needed</a:t>
            </a:r>
          </a:p>
        </p:txBody>
      </p:sp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39AE3D21-8B9B-4F8D-867E-C074A0EA0D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429" y="-85859"/>
            <a:ext cx="10504867" cy="6943859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E2B979D-D994-4617-AC40-56D7B32BC4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865" y="541702"/>
            <a:ext cx="9683890" cy="5724255"/>
          </a:xfrm>
          <a:prstGeom prst="rect">
            <a:avLst/>
          </a:prstGeom>
        </p:spPr>
      </p:pic>
      <p:pic>
        <p:nvPicPr>
          <p:cNvPr id="2" name="Jeopardy - Daily Double Sound Effect - Theme Song Free Downl">
            <a:hlinkClick r:id="" action="ppaction://media"/>
            <a:extLst>
              <a:ext uri="{FF2B5EF4-FFF2-40B4-BE49-F238E27FC236}">
                <a16:creationId xmlns:a16="http://schemas.microsoft.com/office/drawing/2014/main" id="{A1C1BE72-D372-4C23-85B6-6ABA62C7EC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80151" y="6446268"/>
            <a:ext cx="244475" cy="244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1C3DA5-D562-4921-BA23-3B26DD3BB6F6}"/>
              </a:ext>
            </a:extLst>
          </p:cNvPr>
          <p:cNvSpPr txBox="1"/>
          <p:nvPr/>
        </p:nvSpPr>
        <p:spPr>
          <a:xfrm>
            <a:off x="-350291" y="6299807"/>
            <a:ext cx="5108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Daily Double Image and Sound Credit: Jeopardy, </a:t>
            </a:r>
            <a:r>
              <a:rPr lang="en-US" sz="1200" i="1" dirty="0" err="1">
                <a:solidFill>
                  <a:schemeClr val="bg1">
                    <a:lumMod val="65000"/>
                  </a:schemeClr>
                </a:solidFill>
              </a:rPr>
              <a:t>Merv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 Griffin, NBC Studios</a:t>
            </a:r>
          </a:p>
        </p:txBody>
      </p:sp>
    </p:spTree>
    <p:extLst>
      <p:ext uri="{BB962C8B-B14F-4D97-AF65-F5344CB8AC3E}">
        <p14:creationId xmlns:p14="http://schemas.microsoft.com/office/powerpoint/2010/main" val="156969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3641</TotalTime>
  <Words>936</Words>
  <Application>Microsoft Office PowerPoint</Application>
  <PresentationFormat>On-screen Show (4:3)</PresentationFormat>
  <Paragraphs>147</Paragraphs>
  <Slides>15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Eras Bold ITC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Brent Anders</dc:creator>
  <cp:lastModifiedBy>Brent Anders</cp:lastModifiedBy>
  <cp:revision>78</cp:revision>
  <dcterms:created xsi:type="dcterms:W3CDTF">2020-09-08T04:22:01Z</dcterms:created>
  <dcterms:modified xsi:type="dcterms:W3CDTF">2021-12-20T09:47:03Z</dcterms:modified>
</cp:coreProperties>
</file>